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BC3B0AB-67F6-499F-AEFC-742DF5DF3B04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6100" y="2639060"/>
            <a:ext cx="551116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30708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383984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31419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78853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53213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5645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99790" y="1160780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990600" y="1947545"/>
            <a:ext cx="690816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BFD3-67DE-425E-ACF1-ADB0A609CA1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3A28-75BF-4A86-9B88-773FD02F7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2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816100" y="2639060"/>
            <a:ext cx="551116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Everett School District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30708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83984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31419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78853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3213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124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124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124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124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124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124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124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124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124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124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1160780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990600" y="1947545"/>
            <a:ext cx="690816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1142 (82%)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1005 (70%) of Grade 8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898 (64%)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673 (48%)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124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124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124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124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124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124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124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124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124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124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124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124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124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124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124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124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124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124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124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124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124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124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124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124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124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124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124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124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124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124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124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124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124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124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124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124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124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124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124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124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124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2DD3A28-75BF-4A86-9B88-773FD02F7AD2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2015-02-25T05:47:03Z</dcterms:created>
  <dcterms:modified xsi:type="dcterms:W3CDTF">2015-03-13T22:58:56Z</dcterms:modified>
</cp:coreProperties>
</file>